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1" r:id="rId2"/>
    <p:sldId id="257" r:id="rId3"/>
    <p:sldId id="258" r:id="rId4"/>
    <p:sldId id="260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61" r:id="rId13"/>
    <p:sldId id="263" r:id="rId14"/>
    <p:sldId id="27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919833-B1DE-45D9-98CC-E64E62E84A9D}" v="12" dt="2026-06-17T08:05:42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undo custSel addSld delSld modSld">
      <pc:chgData name="saif siddiqui" userId="96bb672f4a89912b" providerId="LiveId" clId="{A8B009FD-9389-4E07-BCFA-EC92353844F4}" dt="2026-06-17T16:18:24.647" v="572" actId="123"/>
      <pc:docMkLst>
        <pc:docMk/>
      </pc:docMkLst>
      <pc:sldChg chg="modSp del">
        <pc:chgData name="saif siddiqui" userId="96bb672f4a89912b" providerId="LiveId" clId="{A8B009FD-9389-4E07-BCFA-EC92353844F4}" dt="2026-06-17T07:08:16.895" v="104" actId="2696"/>
        <pc:sldMkLst>
          <pc:docMk/>
          <pc:sldMk cId="242564884" sldId="256"/>
        </pc:sldMkLst>
        <pc:spChg chg="mod">
          <ac:chgData name="saif siddiqui" userId="96bb672f4a89912b" providerId="LiveId" clId="{A8B009FD-9389-4E07-BCFA-EC92353844F4}" dt="2026-06-17T07:07:56.690" v="102"/>
          <ac:spMkLst>
            <pc:docMk/>
            <pc:sldMk cId="242564884" sldId="256"/>
            <ac:spMk id="2" creationId="{D979B891-878B-74FD-CDE4-3ACEDB2FDD17}"/>
          </ac:spMkLst>
        </pc:spChg>
        <pc:spChg chg="mod">
          <ac:chgData name="saif siddiqui" userId="96bb672f4a89912b" providerId="LiveId" clId="{A8B009FD-9389-4E07-BCFA-EC92353844F4}" dt="2026-06-17T07:07:56.690" v="102"/>
          <ac:spMkLst>
            <pc:docMk/>
            <pc:sldMk cId="242564884" sldId="256"/>
            <ac:spMk id="3" creationId="{33BC0196-70E8-8EAD-9954-85852233734C}"/>
          </ac:spMkLst>
        </pc:spChg>
      </pc:sldChg>
      <pc:sldChg chg="addSp delSp modSp mod">
        <pc:chgData name="saif siddiqui" userId="96bb672f4a89912b" providerId="LiveId" clId="{A8B009FD-9389-4E07-BCFA-EC92353844F4}" dt="2026-06-17T07:26:21.292" v="517" actId="255"/>
        <pc:sldMkLst>
          <pc:docMk/>
          <pc:sldMk cId="1511855446" sldId="257"/>
        </pc:sldMkLst>
        <pc:spChg chg="mod">
          <ac:chgData name="saif siddiqui" userId="96bb672f4a89912b" providerId="LiveId" clId="{A8B009FD-9389-4E07-BCFA-EC92353844F4}" dt="2026-06-17T07:26:09.694" v="515" actId="2711"/>
          <ac:spMkLst>
            <pc:docMk/>
            <pc:sldMk cId="1511855446" sldId="257"/>
            <ac:spMk id="2" creationId="{6AF88C57-728D-3063-88B6-800D148F1F62}"/>
          </ac:spMkLst>
        </pc:spChg>
        <pc:spChg chg="mod">
          <ac:chgData name="saif siddiqui" userId="96bb672f4a89912b" providerId="LiveId" clId="{A8B009FD-9389-4E07-BCFA-EC92353844F4}" dt="2026-06-17T07:26:21.292" v="517" actId="255"/>
          <ac:spMkLst>
            <pc:docMk/>
            <pc:sldMk cId="1511855446" sldId="257"/>
            <ac:spMk id="3" creationId="{521598FB-5A35-99A2-4F94-C168C0344AC9}"/>
          </ac:spMkLst>
        </pc:spChg>
        <pc:spChg chg="add del">
          <ac:chgData name="saif siddiqui" userId="96bb672f4a89912b" providerId="LiveId" clId="{A8B009FD-9389-4E07-BCFA-EC92353844F4}" dt="2026-06-17T07:13:02.481" v="246" actId="22"/>
          <ac:spMkLst>
            <pc:docMk/>
            <pc:sldMk cId="1511855446" sldId="257"/>
            <ac:spMk id="5" creationId="{C1BB8F69-ADD9-85F7-A082-6CB9822E05C1}"/>
          </ac:spMkLst>
        </pc:spChg>
        <pc:picChg chg="add mod">
          <ac:chgData name="saif siddiqui" userId="96bb672f4a89912b" providerId="LiveId" clId="{A8B009FD-9389-4E07-BCFA-EC92353844F4}" dt="2026-06-17T07:13:23.245" v="253" actId="1440"/>
          <ac:picMkLst>
            <pc:docMk/>
            <pc:sldMk cId="1511855446" sldId="257"/>
            <ac:picMk id="7" creationId="{A1094EC7-714A-CBA9-CE87-7AEFC723D668}"/>
          </ac:picMkLst>
        </pc:picChg>
      </pc:sldChg>
      <pc:sldChg chg="addSp delSp modSp mod">
        <pc:chgData name="saif siddiqui" userId="96bb672f4a89912b" providerId="LiveId" clId="{A8B009FD-9389-4E07-BCFA-EC92353844F4}" dt="2026-06-17T07:17:13.851" v="322" actId="21"/>
        <pc:sldMkLst>
          <pc:docMk/>
          <pc:sldMk cId="1288327435" sldId="258"/>
        </pc:sldMkLst>
        <pc:spChg chg="mod">
          <ac:chgData name="saif siddiqui" userId="96bb672f4a89912b" providerId="LiveId" clId="{A8B009FD-9389-4E07-BCFA-EC92353844F4}" dt="2026-06-17T07:13:47.266" v="254" actId="2711"/>
          <ac:spMkLst>
            <pc:docMk/>
            <pc:sldMk cId="1288327435" sldId="258"/>
            <ac:spMk id="2" creationId="{2323735E-D6D5-8242-980E-C99B4C6AC3E9}"/>
          </ac:spMkLst>
        </pc:spChg>
        <pc:spChg chg="mod">
          <ac:chgData name="saif siddiqui" userId="96bb672f4a89912b" providerId="LiveId" clId="{A8B009FD-9389-4E07-BCFA-EC92353844F4}" dt="2026-06-17T07:15:07.061" v="256" actId="255"/>
          <ac:spMkLst>
            <pc:docMk/>
            <pc:sldMk cId="1288327435" sldId="258"/>
            <ac:spMk id="3" creationId="{5E5515AC-CE12-61ED-A873-74BF866054B3}"/>
          </ac:spMkLst>
        </pc:spChg>
        <pc:spChg chg="add del mod">
          <ac:chgData name="saif siddiqui" userId="96bb672f4a89912b" providerId="LiveId" clId="{A8B009FD-9389-4E07-BCFA-EC92353844F4}" dt="2026-06-17T07:17:13.851" v="322" actId="21"/>
          <ac:spMkLst>
            <pc:docMk/>
            <pc:sldMk cId="1288327435" sldId="258"/>
            <ac:spMk id="6" creationId="{2FBBC533-A133-2376-B78B-4FE9D06525F2}"/>
          </ac:spMkLst>
        </pc:spChg>
        <pc:picChg chg="add mod">
          <ac:chgData name="saif siddiqui" userId="96bb672f4a89912b" providerId="LiveId" clId="{A8B009FD-9389-4E07-BCFA-EC92353844F4}" dt="2026-06-17T07:16:55.618" v="263" actId="1076"/>
          <ac:picMkLst>
            <pc:docMk/>
            <pc:sldMk cId="1288327435" sldId="258"/>
            <ac:picMk id="5" creationId="{322DF37A-7CA2-AA1C-E99E-BF33BFC72E89}"/>
          </ac:picMkLst>
        </pc:picChg>
      </pc:sldChg>
      <pc:sldChg chg="addSp modSp mod">
        <pc:chgData name="saif siddiqui" userId="96bb672f4a89912b" providerId="LiveId" clId="{A8B009FD-9389-4E07-BCFA-EC92353844F4}" dt="2026-06-17T08:06:05.261" v="542" actId="1440"/>
        <pc:sldMkLst>
          <pc:docMk/>
          <pc:sldMk cId="1767788619" sldId="260"/>
        </pc:sldMkLst>
        <pc:spChg chg="mod">
          <ac:chgData name="saif siddiqui" userId="96bb672f4a89912b" providerId="LiveId" clId="{A8B009FD-9389-4E07-BCFA-EC92353844F4}" dt="2026-06-17T07:17:29.090" v="323" actId="2711"/>
          <ac:spMkLst>
            <pc:docMk/>
            <pc:sldMk cId="1767788619" sldId="260"/>
            <ac:spMk id="2" creationId="{C8FC9335-E460-0499-08B8-18C794DDC528}"/>
          </ac:spMkLst>
        </pc:spChg>
        <pc:spChg chg="mod">
          <ac:chgData name="saif siddiqui" userId="96bb672f4a89912b" providerId="LiveId" clId="{A8B009FD-9389-4E07-BCFA-EC92353844F4}" dt="2026-06-17T07:17:49.972" v="325" actId="255"/>
          <ac:spMkLst>
            <pc:docMk/>
            <pc:sldMk cId="1767788619" sldId="260"/>
            <ac:spMk id="3" creationId="{43963528-C241-F57B-35F5-7695DA01A39C}"/>
          </ac:spMkLst>
        </pc:spChg>
        <pc:picChg chg="add mod">
          <ac:chgData name="saif siddiqui" userId="96bb672f4a89912b" providerId="LiveId" clId="{A8B009FD-9389-4E07-BCFA-EC92353844F4}" dt="2026-06-17T08:06:05.261" v="542" actId="1440"/>
          <ac:picMkLst>
            <pc:docMk/>
            <pc:sldMk cId="1767788619" sldId="260"/>
            <ac:picMk id="5" creationId="{1F146896-C6F5-5BB9-9703-ED467ADDF056}"/>
          </ac:picMkLst>
        </pc:picChg>
      </pc:sldChg>
      <pc:sldChg chg="modSp mod">
        <pc:chgData name="saif siddiqui" userId="96bb672f4a89912b" providerId="LiveId" clId="{A8B009FD-9389-4E07-BCFA-EC92353844F4}" dt="2026-06-17T07:24:37.156" v="503" actId="255"/>
        <pc:sldMkLst>
          <pc:docMk/>
          <pc:sldMk cId="3990652303" sldId="261"/>
        </pc:sldMkLst>
        <pc:spChg chg="mod">
          <ac:chgData name="saif siddiqui" userId="96bb672f4a89912b" providerId="LiveId" clId="{A8B009FD-9389-4E07-BCFA-EC92353844F4}" dt="2026-06-17T07:24:16.161" v="501" actId="2711"/>
          <ac:spMkLst>
            <pc:docMk/>
            <pc:sldMk cId="3990652303" sldId="261"/>
            <ac:spMk id="2" creationId="{1FBA4C91-8603-ED2E-E0B1-F4E92A765256}"/>
          </ac:spMkLst>
        </pc:spChg>
        <pc:spChg chg="mod">
          <ac:chgData name="saif siddiqui" userId="96bb672f4a89912b" providerId="LiveId" clId="{A8B009FD-9389-4E07-BCFA-EC92353844F4}" dt="2026-06-17T07:24:37.156" v="503" actId="255"/>
          <ac:spMkLst>
            <pc:docMk/>
            <pc:sldMk cId="3990652303" sldId="261"/>
            <ac:spMk id="3" creationId="{C7D53070-4D8C-88A8-6952-2F3908619529}"/>
          </ac:spMkLst>
        </pc:spChg>
      </pc:sldChg>
      <pc:sldChg chg="modSp mod">
        <pc:chgData name="saif siddiqui" userId="96bb672f4a89912b" providerId="LiveId" clId="{A8B009FD-9389-4E07-BCFA-EC92353844F4}" dt="2026-06-17T07:25:17.085" v="514" actId="255"/>
        <pc:sldMkLst>
          <pc:docMk/>
          <pc:sldMk cId="1897336955" sldId="263"/>
        </pc:sldMkLst>
        <pc:spChg chg="mod">
          <ac:chgData name="saif siddiqui" userId="96bb672f4a89912b" providerId="LiveId" clId="{A8B009FD-9389-4E07-BCFA-EC92353844F4}" dt="2026-06-17T07:24:52.623" v="512" actId="2711"/>
          <ac:spMkLst>
            <pc:docMk/>
            <pc:sldMk cId="1897336955" sldId="263"/>
            <ac:spMk id="2" creationId="{F3F93ACC-E154-AA75-474E-9C10EC5636BC}"/>
          </ac:spMkLst>
        </pc:spChg>
        <pc:spChg chg="mod">
          <ac:chgData name="saif siddiqui" userId="96bb672f4a89912b" providerId="LiveId" clId="{A8B009FD-9389-4E07-BCFA-EC92353844F4}" dt="2026-06-17T07:25:17.085" v="514" actId="255"/>
          <ac:spMkLst>
            <pc:docMk/>
            <pc:sldMk cId="1897336955" sldId="263"/>
            <ac:spMk id="3" creationId="{387307B2-F6D6-6B3D-2F50-EEC38D5D83A5}"/>
          </ac:spMkLst>
        </pc:spChg>
      </pc:sldChg>
      <pc:sldChg chg="modSp mod">
        <pc:chgData name="saif siddiqui" userId="96bb672f4a89912b" providerId="LiveId" clId="{A8B009FD-9389-4E07-BCFA-EC92353844F4}" dt="2026-06-17T08:08:01.412" v="571" actId="20577"/>
        <pc:sldMkLst>
          <pc:docMk/>
          <pc:sldMk cId="962241640" sldId="264"/>
        </pc:sldMkLst>
        <pc:spChg chg="mod">
          <ac:chgData name="saif siddiqui" userId="96bb672f4a89912b" providerId="LiveId" clId="{A8B009FD-9389-4E07-BCFA-EC92353844F4}" dt="2026-06-17T08:08:01.412" v="571" actId="20577"/>
          <ac:spMkLst>
            <pc:docMk/>
            <pc:sldMk cId="962241640" sldId="264"/>
            <ac:spMk id="2" creationId="{C1C0552D-A8C2-E5A3-98BB-019AF029E2BD}"/>
          </ac:spMkLst>
        </pc:spChg>
        <pc:spChg chg="mod">
          <ac:chgData name="saif siddiqui" userId="96bb672f4a89912b" providerId="LiveId" clId="{A8B009FD-9389-4E07-BCFA-EC92353844F4}" dt="2026-06-17T07:18:30.641" v="328" actId="255"/>
          <ac:spMkLst>
            <pc:docMk/>
            <pc:sldMk cId="962241640" sldId="264"/>
            <ac:spMk id="3" creationId="{1B82ECAB-63EA-E5B2-1C39-A87C527249FC}"/>
          </ac:spMkLst>
        </pc:spChg>
      </pc:sldChg>
      <pc:sldChg chg="delSp modSp mod">
        <pc:chgData name="saif siddiqui" userId="96bb672f4a89912b" providerId="LiveId" clId="{A8B009FD-9389-4E07-BCFA-EC92353844F4}" dt="2026-06-17T07:19:03.643" v="331" actId="14100"/>
        <pc:sldMkLst>
          <pc:docMk/>
          <pc:sldMk cId="2433903490" sldId="265"/>
        </pc:sldMkLst>
        <pc:spChg chg="del">
          <ac:chgData name="saif siddiqui" userId="96bb672f4a89912b" providerId="LiveId" clId="{A8B009FD-9389-4E07-BCFA-EC92353844F4}" dt="2026-06-17T07:06:47.211" v="95" actId="21"/>
          <ac:spMkLst>
            <pc:docMk/>
            <pc:sldMk cId="2433903490" sldId="265"/>
            <ac:spMk id="2" creationId="{56A7BCD2-FADF-D35D-F6DA-4C0149A5E993}"/>
          </ac:spMkLst>
        </pc:spChg>
        <pc:spChg chg="mod">
          <ac:chgData name="saif siddiqui" userId="96bb672f4a89912b" providerId="LiveId" clId="{A8B009FD-9389-4E07-BCFA-EC92353844F4}" dt="2026-06-17T07:18:49.610" v="330" actId="255"/>
          <ac:spMkLst>
            <pc:docMk/>
            <pc:sldMk cId="2433903490" sldId="265"/>
            <ac:spMk id="6" creationId="{94ED0E36-0D9A-89D6-C67E-A1FC1701E348}"/>
          </ac:spMkLst>
        </pc:spChg>
        <pc:graphicFrameChg chg="mod modGraphic">
          <ac:chgData name="saif siddiqui" userId="96bb672f4a89912b" providerId="LiveId" clId="{A8B009FD-9389-4E07-BCFA-EC92353844F4}" dt="2026-06-17T07:19:03.643" v="331" actId="14100"/>
          <ac:graphicFrameMkLst>
            <pc:docMk/>
            <pc:sldMk cId="2433903490" sldId="265"/>
            <ac:graphicFrameMk id="4" creationId="{37444DA1-042C-1CD6-6405-E8B9DE6C9A7A}"/>
          </ac:graphicFrameMkLst>
        </pc:graphicFrameChg>
      </pc:sldChg>
      <pc:sldChg chg="modSp mod">
        <pc:chgData name="saif siddiqui" userId="96bb672f4a89912b" providerId="LiveId" clId="{A8B009FD-9389-4E07-BCFA-EC92353844F4}" dt="2026-06-17T07:19:29.201" v="334" actId="14734"/>
        <pc:sldMkLst>
          <pc:docMk/>
          <pc:sldMk cId="3824713455" sldId="266"/>
        </pc:sldMkLst>
        <pc:spChg chg="mod">
          <ac:chgData name="saif siddiqui" userId="96bb672f4a89912b" providerId="LiveId" clId="{A8B009FD-9389-4E07-BCFA-EC92353844F4}" dt="2026-06-17T07:07:23.445" v="99" actId="27636"/>
          <ac:spMkLst>
            <pc:docMk/>
            <pc:sldMk cId="3824713455" sldId="266"/>
            <ac:spMk id="2" creationId="{D2F73E24-E572-D5C1-21A3-2D246CD6F086}"/>
          </ac:spMkLst>
        </pc:spChg>
        <pc:graphicFrameChg chg="mod modGraphic">
          <ac:chgData name="saif siddiqui" userId="96bb672f4a89912b" providerId="LiveId" clId="{A8B009FD-9389-4E07-BCFA-EC92353844F4}" dt="2026-06-17T07:19:29.201" v="334" actId="14734"/>
          <ac:graphicFrameMkLst>
            <pc:docMk/>
            <pc:sldMk cId="3824713455" sldId="266"/>
            <ac:graphicFrameMk id="4" creationId="{8DA64C7F-2891-D5D1-298B-15131C3ED326}"/>
          </ac:graphicFrameMkLst>
        </pc:graphicFrameChg>
      </pc:sldChg>
      <pc:sldChg chg="modSp mod">
        <pc:chgData name="saif siddiqui" userId="96bb672f4a89912b" providerId="LiveId" clId="{A8B009FD-9389-4E07-BCFA-EC92353844F4}" dt="2026-06-17T07:55:52.657" v="521" actId="14100"/>
        <pc:sldMkLst>
          <pc:docMk/>
          <pc:sldMk cId="2069470726" sldId="267"/>
        </pc:sldMkLst>
        <pc:spChg chg="mod">
          <ac:chgData name="saif siddiqui" userId="96bb672f4a89912b" providerId="LiveId" clId="{A8B009FD-9389-4E07-BCFA-EC92353844F4}" dt="2026-06-17T07:55:48.813" v="520" actId="27636"/>
          <ac:spMkLst>
            <pc:docMk/>
            <pc:sldMk cId="2069470726" sldId="267"/>
            <ac:spMk id="2" creationId="{E57F0D8F-6E55-CAD1-CE5B-C4BAC89E9501}"/>
          </ac:spMkLst>
        </pc:spChg>
        <pc:spChg chg="mod">
          <ac:chgData name="saif siddiqui" userId="96bb672f4a89912b" providerId="LiveId" clId="{A8B009FD-9389-4E07-BCFA-EC92353844F4}" dt="2026-06-17T07:55:52.657" v="521" actId="14100"/>
          <ac:spMkLst>
            <pc:docMk/>
            <pc:sldMk cId="2069470726" sldId="267"/>
            <ac:spMk id="3" creationId="{FD7342CD-9BDF-D3F6-71EF-9CE3C20671B9}"/>
          </ac:spMkLst>
        </pc:spChg>
      </pc:sldChg>
      <pc:sldChg chg="modSp mod">
        <pc:chgData name="saif siddiqui" userId="96bb672f4a89912b" providerId="LiveId" clId="{A8B009FD-9389-4E07-BCFA-EC92353844F4}" dt="2026-06-17T07:20:10.407" v="338" actId="255"/>
        <pc:sldMkLst>
          <pc:docMk/>
          <pc:sldMk cId="2371374832" sldId="268"/>
        </pc:sldMkLst>
        <pc:spChg chg="mod">
          <ac:chgData name="saif siddiqui" userId="96bb672f4a89912b" providerId="LiveId" clId="{A8B009FD-9389-4E07-BCFA-EC92353844F4}" dt="2026-06-17T07:07:56.690" v="102"/>
          <ac:spMkLst>
            <pc:docMk/>
            <pc:sldMk cId="2371374832" sldId="268"/>
            <ac:spMk id="2" creationId="{BE8D0859-36A6-E5E0-9C8A-FBF0AE6E62E2}"/>
          </ac:spMkLst>
        </pc:spChg>
        <pc:spChg chg="mod">
          <ac:chgData name="saif siddiqui" userId="96bb672f4a89912b" providerId="LiveId" clId="{A8B009FD-9389-4E07-BCFA-EC92353844F4}" dt="2026-06-17T07:20:10.407" v="338" actId="255"/>
          <ac:spMkLst>
            <pc:docMk/>
            <pc:sldMk cId="2371374832" sldId="268"/>
            <ac:spMk id="3" creationId="{F2EDB615-44D3-EB28-DEF0-9F3247757E48}"/>
          </ac:spMkLst>
        </pc:spChg>
      </pc:sldChg>
      <pc:sldChg chg="modSp mod">
        <pc:chgData name="saif siddiqui" userId="96bb672f4a89912b" providerId="LiveId" clId="{A8B009FD-9389-4E07-BCFA-EC92353844F4}" dt="2026-06-17T07:20:33.162" v="340" actId="255"/>
        <pc:sldMkLst>
          <pc:docMk/>
          <pc:sldMk cId="3350545995" sldId="269"/>
        </pc:sldMkLst>
        <pc:spChg chg="mod">
          <ac:chgData name="saif siddiqui" userId="96bb672f4a89912b" providerId="LiveId" clId="{A8B009FD-9389-4E07-BCFA-EC92353844F4}" dt="2026-06-17T07:07:56.690" v="102"/>
          <ac:spMkLst>
            <pc:docMk/>
            <pc:sldMk cId="3350545995" sldId="269"/>
            <ac:spMk id="2" creationId="{D7D85C0B-F240-213D-6C3F-85C83548F7A0}"/>
          </ac:spMkLst>
        </pc:spChg>
        <pc:spChg chg="mod">
          <ac:chgData name="saif siddiqui" userId="96bb672f4a89912b" providerId="LiveId" clId="{A8B009FD-9389-4E07-BCFA-EC92353844F4}" dt="2026-06-17T07:20:33.162" v="340" actId="255"/>
          <ac:spMkLst>
            <pc:docMk/>
            <pc:sldMk cId="3350545995" sldId="269"/>
            <ac:spMk id="3" creationId="{6CDD328D-57FF-1CF4-194B-F767A22D7891}"/>
          </ac:spMkLst>
        </pc:spChg>
      </pc:sldChg>
      <pc:sldChg chg="modSp mod">
        <pc:chgData name="saif siddiqui" userId="96bb672f4a89912b" providerId="LiveId" clId="{A8B009FD-9389-4E07-BCFA-EC92353844F4}" dt="2026-06-17T07:23:52.389" v="500" actId="20577"/>
        <pc:sldMkLst>
          <pc:docMk/>
          <pc:sldMk cId="3300759768" sldId="270"/>
        </pc:sldMkLst>
        <pc:spChg chg="mod">
          <ac:chgData name="saif siddiqui" userId="96bb672f4a89912b" providerId="LiveId" clId="{A8B009FD-9389-4E07-BCFA-EC92353844F4}" dt="2026-06-17T07:21:57.128" v="394" actId="20577"/>
          <ac:spMkLst>
            <pc:docMk/>
            <pc:sldMk cId="3300759768" sldId="270"/>
            <ac:spMk id="2" creationId="{258021EC-5377-A09B-EA08-86BC6BA3ECB5}"/>
          </ac:spMkLst>
        </pc:spChg>
        <pc:spChg chg="mod">
          <ac:chgData name="saif siddiqui" userId="96bb672f4a89912b" providerId="LiveId" clId="{A8B009FD-9389-4E07-BCFA-EC92353844F4}" dt="2026-06-17T07:23:52.389" v="500" actId="20577"/>
          <ac:spMkLst>
            <pc:docMk/>
            <pc:sldMk cId="3300759768" sldId="270"/>
            <ac:spMk id="3" creationId="{C0075774-B877-619E-CB34-1495F2522DDA}"/>
          </ac:spMkLst>
        </pc:spChg>
      </pc:sldChg>
      <pc:sldChg chg="modSp mod">
        <pc:chgData name="saif siddiqui" userId="96bb672f4a89912b" providerId="LiveId" clId="{A8B009FD-9389-4E07-BCFA-EC92353844F4}" dt="2026-06-17T16:18:24.647" v="572" actId="123"/>
        <pc:sldMkLst>
          <pc:docMk/>
          <pc:sldMk cId="3473224161" sldId="271"/>
        </pc:sldMkLst>
        <pc:spChg chg="mod">
          <ac:chgData name="saif siddiqui" userId="96bb672f4a89912b" providerId="LiveId" clId="{A8B009FD-9389-4E07-BCFA-EC92353844F4}" dt="2026-06-17T16:18:24.647" v="572" actId="123"/>
          <ac:spMkLst>
            <pc:docMk/>
            <pc:sldMk cId="3473224161" sldId="271"/>
            <ac:spMk id="2" creationId="{597356D9-35E8-A4D8-58F7-BDEE95080A9D}"/>
          </ac:spMkLst>
        </pc:spChg>
        <pc:spChg chg="mod">
          <ac:chgData name="saif siddiqui" userId="96bb672f4a89912b" providerId="LiveId" clId="{A8B009FD-9389-4E07-BCFA-EC92353844F4}" dt="2026-06-17T07:10:13.209" v="243" actId="20577"/>
          <ac:spMkLst>
            <pc:docMk/>
            <pc:sldMk cId="3473224161" sldId="271"/>
            <ac:spMk id="3" creationId="{754BB82D-7B21-241C-89B3-BA567A32E1B9}"/>
          </ac:spMkLst>
        </pc:spChg>
      </pc:sldChg>
      <pc:sldChg chg="new del">
        <pc:chgData name="saif siddiqui" userId="96bb672f4a89912b" providerId="LiveId" clId="{A8B009FD-9389-4E07-BCFA-EC92353844F4}" dt="2026-06-17T07:58:29.485" v="524" actId="2696"/>
        <pc:sldMkLst>
          <pc:docMk/>
          <pc:sldMk cId="2638447217" sldId="272"/>
        </pc:sldMkLst>
      </pc:sldChg>
      <pc:sldChg chg="addSp modSp new mod">
        <pc:chgData name="saif siddiqui" userId="96bb672f4a89912b" providerId="LiveId" clId="{A8B009FD-9389-4E07-BCFA-EC92353844F4}" dt="2026-06-17T08:00:49.388" v="531" actId="1076"/>
        <pc:sldMkLst>
          <pc:docMk/>
          <pc:sldMk cId="3047937498" sldId="273"/>
        </pc:sldMkLst>
        <pc:picChg chg="add mod">
          <ac:chgData name="saif siddiqui" userId="96bb672f4a89912b" providerId="LiveId" clId="{A8B009FD-9389-4E07-BCFA-EC92353844F4}" dt="2026-06-17T08:00:49.388" v="531" actId="1076"/>
          <ac:picMkLst>
            <pc:docMk/>
            <pc:sldMk cId="3047937498" sldId="273"/>
            <ac:picMk id="3" creationId="{25B628F0-1201-DDA7-7B99-E7AFF9EF67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511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426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6997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702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7596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815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7060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348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100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4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840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A7A60D6-4821-4D43-89F8-EA774F9D2128}" type="datetimeFigureOut">
              <a:rPr lang="en-IN" smtClean="0"/>
              <a:t>17-06-2026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1625C54-547F-47CB-B9C9-6715639286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859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cserver.org/highway-signs2/i/importance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2012761/team-brainstorming-startup-business-process" TargetMode="External"/><Relationship Id="rId2" Type="http://schemas.openxmlformats.org/officeDocument/2006/relationships/image" Target="../media/image5.1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quotestosaythanks.com/product/formal-black-thank-you-note-cards-48-cards-envelopes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56D9-35E8-A4D8-58F7-BDEE95080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465"/>
            <a:ext cx="10515600" cy="1877961"/>
          </a:xfrm>
        </p:spPr>
        <p:txBody>
          <a:bodyPr>
            <a:normAutofit fontScale="90000"/>
          </a:bodyPr>
          <a:lstStyle/>
          <a:p>
            <a:pPr algn="just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PROJECT REPORT IN FULFILMENT OF SUMMER INTERNSHIP PROJECT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B82D-7B21-241C-89B3-BA567A32E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0581"/>
            <a:ext cx="10515600" cy="38663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IN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 SUM DIGIT IN GSTIN</a:t>
            </a:r>
          </a:p>
          <a:p>
            <a:pPr marL="0" indent="0">
              <a:buNone/>
            </a:pPr>
            <a:endParaRPr lang="en-IN" sz="3200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                                                                                         SUBMITTED TO:</a:t>
            </a:r>
          </a:p>
          <a:p>
            <a:pPr marL="0" indent="0">
              <a:buNone/>
            </a:pPr>
            <a:r>
              <a:rPr lang="en-IN" sz="2000" b="1" dirty="0">
                <a:solidFill>
                  <a:schemeClr val="bg2">
                    <a:lumMod val="50000"/>
                  </a:schemeClr>
                </a:solidFill>
              </a:rPr>
              <a:t>Saniya Usmani                                                                                  Shashwat Singhal</a:t>
            </a:r>
          </a:p>
        </p:txBody>
      </p:sp>
    </p:spTree>
    <p:extLst>
      <p:ext uri="{BB962C8B-B14F-4D97-AF65-F5344CB8AC3E}">
        <p14:creationId xmlns:p14="http://schemas.microsoft.com/office/powerpoint/2010/main" val="3473224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88C57-728D-3063-88B6-800D148F1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 Checksum Digit?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598FB-5A35-99A2-4F94-C168C0344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digit used to validate data accuracy.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detect typing and data-entry errors.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Automatically generated from the preceding 14 characters.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Acts as a verification mechanism.</a:t>
            </a: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094EC7-714A-CBA9-CE87-7AEFC723D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935" y="3932902"/>
            <a:ext cx="4866968" cy="2359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11855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3735E-D6D5-8242-980E-C99B4C6AC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the GSTIN Checksum Important?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515AC-CE12-61ED-A873-74BF86605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Prevents invalid GSTIN entries.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data integrity.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processing errors.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government systems verify GSTIN authenticity. 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DF37A-7CA2-AA1C-E99E-BF33BFC72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209936" y="4257367"/>
            <a:ext cx="3393357" cy="209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27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C9335-E460-0499-08B8-18C794DD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Checksum Calculation Process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63528-C241-F57B-35F5-7695DA01A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each character into a numeric value.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position-based weights.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Multiply values by weights.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 the results.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 modulus value.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the checksum character.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46896-C6F5-5BB9-9703-ED467ADDF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50942" y="4365522"/>
            <a:ext cx="3136490" cy="20465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7788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0552D-A8C2-E5A3-98BB-019AF029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/>
            </a:br>
            <a:r>
              <a:rPr lang="en-IN" b="1"/>
              <a:t>Step </a:t>
            </a:r>
            <a:r>
              <a:rPr lang="en-IN" b="1" dirty="0"/>
              <a:t>by step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of Checksum Digit Generation in GSTIN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2ECAB-63EA-E5B2-1C39-A87C52724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15th character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 GSTIN is the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checksum digit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 is generated from the first 14 characters using a mathematical algorithm based on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modulo-36 arithmetic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1: Take the First 14 Characters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22ABCDE1234F1Z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14 characters are used to generate the checksum digit.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2241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7444DA1-042C-1CD6-6405-E8B9DE6C9A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259269"/>
              </p:ext>
            </p:extLst>
          </p:nvPr>
        </p:nvGraphicFramePr>
        <p:xfrm>
          <a:off x="838200" y="3129241"/>
          <a:ext cx="10515600" cy="2691451"/>
        </p:xfrm>
        <a:graphic>
          <a:graphicData uri="http://schemas.openxmlformats.org/drawingml/2006/table">
            <a:tbl>
              <a:tblPr/>
              <a:tblGrid>
                <a:gridCol w="5247968">
                  <a:extLst>
                    <a:ext uri="{9D8B030D-6E8A-4147-A177-3AD203B41FA5}">
                      <a16:colId xmlns:a16="http://schemas.microsoft.com/office/drawing/2014/main" val="4255993429"/>
                    </a:ext>
                  </a:extLst>
                </a:gridCol>
                <a:gridCol w="5267632">
                  <a:extLst>
                    <a:ext uri="{9D8B030D-6E8A-4147-A177-3AD203B41FA5}">
                      <a16:colId xmlns:a16="http://schemas.microsoft.com/office/drawing/2014/main" val="3549344407"/>
                    </a:ext>
                  </a:extLst>
                </a:gridCol>
              </a:tblGrid>
              <a:tr h="384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Character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Value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947472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0–9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0–9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0774937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77370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459727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91442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196406"/>
                  </a:ext>
                </a:extLst>
              </a:tr>
              <a:tr h="384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73586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4ED0E36-0D9A-89D6-C67E-A1FC1701E348}"/>
              </a:ext>
            </a:extLst>
          </p:cNvPr>
          <p:cNvSpPr txBox="1"/>
          <p:nvPr/>
        </p:nvSpPr>
        <p:spPr>
          <a:xfrm>
            <a:off x="838200" y="1744247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2: Assign Values to Characters</a:t>
            </a:r>
          </a:p>
          <a:p>
            <a:pPr>
              <a:buNone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GSTIN uses the character set:</a:t>
            </a:r>
          </a:p>
          <a:p>
            <a:pPr>
              <a:buNone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0–9, A–Z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90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3E24-E572-D5C1-21A3-2D246CD6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60296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A64C7F-2891-D5D1-298B-15131C3ED3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0385994"/>
              </p:ext>
            </p:extLst>
          </p:nvPr>
        </p:nvGraphicFramePr>
        <p:xfrm>
          <a:off x="1327355" y="3429000"/>
          <a:ext cx="10301748" cy="2792364"/>
        </p:xfrm>
        <a:graphic>
          <a:graphicData uri="http://schemas.openxmlformats.org/drawingml/2006/table">
            <a:tbl>
              <a:tblPr/>
              <a:tblGrid>
                <a:gridCol w="3291348">
                  <a:extLst>
                    <a:ext uri="{9D8B030D-6E8A-4147-A177-3AD203B41FA5}">
                      <a16:colId xmlns:a16="http://schemas.microsoft.com/office/drawing/2014/main" val="240956669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8972626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54657882"/>
                    </a:ext>
                  </a:extLst>
                </a:gridCol>
              </a:tblGrid>
              <a:tr h="4653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Character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Value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Weight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267879"/>
                  </a:ext>
                </a:extLst>
              </a:tr>
              <a:tr h="4653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661311"/>
                  </a:ext>
                </a:extLst>
              </a:tr>
              <a:tr h="4653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3288397"/>
                  </a:ext>
                </a:extLst>
              </a:tr>
              <a:tr h="4653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160401"/>
                  </a:ext>
                </a:extLst>
              </a:tr>
              <a:tr h="4653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11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446285"/>
                  </a:ext>
                </a:extLst>
              </a:tr>
              <a:tr h="4653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93709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A14776B-98A5-C818-A0FC-BC60A0C9DF18}"/>
              </a:ext>
            </a:extLst>
          </p:cNvPr>
          <p:cNvSpPr txBox="1"/>
          <p:nvPr/>
        </p:nvSpPr>
        <p:spPr>
          <a:xfrm>
            <a:off x="838200" y="1799303"/>
            <a:ext cx="8305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/>
              <a:t>Step 3: Apply Alternating Weights</a:t>
            </a:r>
          </a:p>
          <a:p>
            <a:pPr>
              <a:buNone/>
            </a:pPr>
            <a:r>
              <a:rPr lang="en-IN" dirty="0"/>
              <a:t>Starting from the left, multiply each character value by alternating weights:</a:t>
            </a:r>
          </a:p>
          <a:p>
            <a:pPr>
              <a:buNone/>
            </a:pPr>
            <a:r>
              <a:rPr lang="en-IN" b="1" dirty="0"/>
              <a:t>1, 2, 1, 2, 1, 2 ...</a:t>
            </a:r>
            <a:endParaRPr lang="en-IN" dirty="0"/>
          </a:p>
          <a:p>
            <a:pPr>
              <a:buNone/>
            </a:pPr>
            <a:r>
              <a:rPr lang="en-IN" dirty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3824713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F0D8F-6E55-CAD1-CE5B-C4BAC89E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537277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342CD-9BDF-D3F6-71EF-9CE3C2067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73161"/>
            <a:ext cx="10058400" cy="4461879"/>
          </a:xfrm>
        </p:spPr>
        <p:txBody>
          <a:bodyPr>
            <a:normAutofit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4: Calculate Weighted Sum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multiplication: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product is less than 36, use it directly.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product is 36 or greater, divide by 36 and add the quotient and remainder.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× 2 = 22 → use 22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× 2 = 40 → quotient = 1, remainder = 4 → use 1 + 4 = 5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all resulting values to obtain 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sum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947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0859-36A6-E5E0-9C8A-FBF0AE6E6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DB615-44D3-EB28-DEF0-9F3247757E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I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5: Find the Modulus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IN" sz="2800" b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Remainder</m:t>
                    </m:r>
                    <m:r>
                      <a:rPr lang="en-IN" sz="28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IN" sz="28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Total</m:t>
                    </m:r>
                    <m:r>
                      <m:rPr>
                        <m:nor/>
                      </m:rPr>
                      <a:rPr lang="en-IN" sz="28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IN" sz="28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Sum</m:t>
                    </m:r>
                    <m:r>
                      <m:rPr>
                        <m:nor/>
                      </m:rPr>
                      <a:rPr lang="en-IN" sz="28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 </m:t>
                    </m:r>
                    <m:r>
                      <m:rPr>
                        <m:sty m:val="p"/>
                      </m:rPr>
                      <a:rPr lang="en-IN" sz="2800">
                        <a:latin typeface="Cambria Math" panose="02040503050406030204" pitchFamily="18" charset="0"/>
                      </a:rPr>
                      <m:t>mod</m:t>
                    </m:r>
                    <m:r>
                      <m:rPr>
                        <m:nor/>
                      </m:rPr>
                      <a:rPr lang="en-IN" sz="28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 </m:t>
                    </m:r>
                    <m:r>
                      <a:rPr lang="en-IN" sz="280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en-IN" sz="28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br>
                  <a:rPr lang="en-I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I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I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Step 6: Calculate Checksum Value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IN" sz="2800" b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Checksum</m:t>
                    </m:r>
                    <m:r>
                      <m:rPr>
                        <m:nor/>
                      </m:rPr>
                      <a:rPr lang="en-IN" sz="2800" b="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IN" sz="2800" b="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Value</m:t>
                    </m:r>
                    <m:r>
                      <a:rPr lang="en-IN" sz="280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N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800">
                            <a:latin typeface="Cambria Math" panose="02040503050406030204" pitchFamily="18" charset="0"/>
                          </a:rPr>
                          <m:t>36−</m:t>
                        </m:r>
                        <m:r>
                          <m:rPr>
                            <m:nor/>
                          </m:rPr>
                          <a:rPr lang="en-IN" sz="2800" i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Remainder</m:t>
                        </m:r>
                      </m:e>
                    </m:d>
                    <m:r>
                      <m:rPr>
                        <m:nor/>
                      </m:rPr>
                      <a:rPr lang="en-IN" sz="28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 </m:t>
                    </m:r>
                    <m:r>
                      <m:rPr>
                        <m:sty m:val="p"/>
                      </m:rPr>
                      <a:rPr lang="en-IN" sz="2800">
                        <a:latin typeface="Cambria Math" panose="02040503050406030204" pitchFamily="18" charset="0"/>
                      </a:rPr>
                      <m:t>mod</m:t>
                    </m:r>
                    <m:r>
                      <m:rPr>
                        <m:nor/>
                      </m:rPr>
                      <a:rPr lang="en-IN" sz="28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 </m:t>
                    </m:r>
                    <m:r>
                      <a:rPr lang="en-IN" sz="280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en-IN" sz="28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DB615-44D3-EB28-DEF0-9F3247757E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91" t="-15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137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85C0B-F240-213D-6C3F-85C83548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D328D-57FF-1CF4-194B-F767A22D7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7: Convert Back to Character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the checksum value to its corresponding character: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0–9 → digits 0–9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10–35 → letters A–Z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character becomes the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15th digit of the GSTIN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0545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021EC-5377-A09B-EA08-86BC6BA3E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235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75774-B877-619E-CB34-1495F2522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360"/>
            <a:ext cx="10515600" cy="5466737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14 GSTIN Characters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↓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Characters to Values (0–35)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↓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Weights (1, 2, 1, 2...)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↓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 Weighted Sum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↓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Sum mod 36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↓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 Checksum = (36 − Remainder) mod 36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↓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to Character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↓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15th Character (Checksum Digit)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checksum mechanism helps detect most typing and data-entry errors in GSTINs.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0759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A4C91-8603-ED2E-E0B1-F4E92A765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Calculation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53070-4D8C-88A8-6952-2F3908619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GSTIN (first 14 characters):</a:t>
            </a:r>
          </a:p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22ABCDE1234F1Z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letters and numbers to code values.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weights.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 total.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 checksum. </a:t>
            </a:r>
          </a:p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Result: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Final GSTIN becomes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22ABCDE1234F1Z5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(illustrative).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652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93ACC-E154-AA75-474E-9C10EC563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                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br>
              <a:rPr lang="en-US" sz="6000" b="1" dirty="0"/>
            </a:br>
            <a:endParaRPr lang="en-IN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307B2-F6D6-6B3D-2F50-EEC38D5D8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b="1" dirty="0"/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checksum digit is the 15th character of GSTIN.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ensures GSTIN validity and data integrity.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Generated using a predefined mathematical algorithm.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for accurate GST compliance and record management.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97336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628F0-1201-DDA7-7B99-E7AFF9EF6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38400" y="1327355"/>
            <a:ext cx="6853083" cy="377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37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68</TotalTime>
  <Words>582</Words>
  <Application>Microsoft Office PowerPoint</Application>
  <PresentationFormat>Widescreen</PresentationFormat>
  <Paragraphs>106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Cambria Math</vt:lpstr>
      <vt:lpstr>Century Gothic</vt:lpstr>
      <vt:lpstr>Garamond</vt:lpstr>
      <vt:lpstr>Times New Roman</vt:lpstr>
      <vt:lpstr>Savon</vt:lpstr>
      <vt:lpstr>RESEARCH PROJECT REPORT IN FULFILMENT OF SUMMER INTERNSHIP PROJECT</vt:lpstr>
      <vt:lpstr> What is a Checksum Digit? </vt:lpstr>
      <vt:lpstr> Why is the GSTIN Checksum Important? </vt:lpstr>
      <vt:lpstr> Checksum Calculation Process </vt:lpstr>
      <vt:lpstr> Step by step Process of Checksum Digit Generation in GSTIN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FLOW CHART</vt:lpstr>
      <vt:lpstr> Example Calculation </vt:lpstr>
      <vt:lpstr>                 Conclusion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2026-06-17T06:59:33Z</dcterms:created>
  <dcterms:modified xsi:type="dcterms:W3CDTF">2026-06-17T16:18:27Z</dcterms:modified>
</cp:coreProperties>
</file>